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A897"/>
    <a:srgbClr val="19A77B"/>
    <a:srgbClr val="4CE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9D37C19-5646-D949-BDE1-2219BC6FF428}" type="doc">
      <dgm:prSet loTypeId="urn:microsoft.com/office/officeart/2008/layout/PictureAccent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C2BF76-E3CE-D74C-9905-0504F869D477}" type="pres">
      <dgm:prSet presAssocID="{79D37C19-5646-D949-BDE1-2219BC6FF42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1808F04A-E896-D944-8A86-F0C45327756B}" type="presOf" srcId="{79D37C19-5646-D949-BDE1-2219BC6FF428}" destId="{B3C2BF76-E3CE-D74C-9905-0504F869D477}" srcOrd="0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3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9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4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2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53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0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1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9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5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7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5CE27-4CB1-4721-8D98-8CA5456AC50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BDA5F-0519-48A9-8805-784C1AD1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3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7435" y="0"/>
            <a:ext cx="14874240" cy="697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95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712424" y="2680854"/>
            <a:ext cx="4767152" cy="13092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cs typeface="B Nazanin" panose="00000400000000000000" pitchFamily="2" charset="-78"/>
              </a:rPr>
              <a:t>سپاس از </a:t>
            </a:r>
            <a:r>
              <a:rPr lang="fa-IR" sz="4800" b="1" dirty="0">
                <a:cs typeface="B Nazanin" panose="00000400000000000000" pitchFamily="2" charset="-78"/>
              </a:rPr>
              <a:t>توجه </a:t>
            </a:r>
            <a:r>
              <a:rPr lang="fa-IR" sz="4800" b="1" dirty="0" smtClean="0">
                <a:cs typeface="B Nazanin" panose="00000400000000000000" pitchFamily="2" charset="-78"/>
              </a:rPr>
              <a:t>شما</a:t>
            </a:r>
            <a:endParaRPr lang="en-US" sz="4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108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70913"/>
              </p:ext>
            </p:extLst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3376430" y="703226"/>
            <a:ext cx="5402808" cy="9888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نام گروه: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53230" y="1967889"/>
            <a:ext cx="4019107" cy="884237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و نام خانوادگی</a:t>
            </a:r>
            <a:endParaRPr lang="en-US" b="1" dirty="0">
              <a:cs typeface="B Nazanin" panose="000004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3230" y="3035481"/>
            <a:ext cx="4019107" cy="817488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نام و نام خانوادگی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3230" y="4021175"/>
            <a:ext cx="4019107" cy="817488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نام و نام خانوادگی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70381" y="1961634"/>
            <a:ext cx="1185657" cy="850714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تصویر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593581" y="3018868"/>
            <a:ext cx="1185657" cy="850714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تصویر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593581" y="4021175"/>
            <a:ext cx="1185657" cy="850714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تصویر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445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574070" y="1121116"/>
            <a:ext cx="1835247" cy="46507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اطلاعات کالا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703743" y="1782578"/>
            <a:ext cx="2792139" cy="2063798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1- نام کالا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2- کد تعرفه کالا 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3- کاربرد کالا 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4- لوگو یا برند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5- نحوه بسته بندی</a:t>
            </a:r>
            <a:br>
              <a:rPr lang="fa-IR" dirty="0" smtClean="0">
                <a:cs typeface="B Nazanin" panose="00000400000000000000" pitchFamily="2" charset="-78"/>
              </a:rPr>
            </a:br>
            <a:r>
              <a:rPr lang="fa-IR" dirty="0" smtClean="0">
                <a:cs typeface="B Nazanin" panose="00000400000000000000" pitchFamily="2" charset="-78"/>
              </a:rPr>
              <a:t>6- ارزش پیشنهادی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61586" y="511239"/>
            <a:ext cx="50802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اسلایدها </a:t>
            </a:r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میبایست</a:t>
            </a:r>
            <a:r>
              <a:rPr lang="fa-IR" sz="2000" b="1" dirty="0" smtClean="0">
                <a:cs typeface="B Nazanin" panose="00000400000000000000" pitchFamily="2" charset="-78"/>
              </a:rPr>
              <a:t> حاوی اطلاعات درج شده باشد</a:t>
            </a:r>
            <a:endParaRPr lang="fa-IR" sz="2000" b="1" dirty="0">
              <a:cs typeface="B Nazanin" panose="00000400000000000000" pitchFamily="2" charset="-78"/>
            </a:endParaRPr>
          </a:p>
          <a:p>
            <a:pPr algn="ctr"/>
            <a:r>
              <a:rPr lang="fa-IR" sz="2000" b="1" dirty="0" smtClean="0">
                <a:cs typeface="B Nazanin" panose="00000400000000000000" pitchFamily="2" charset="-78"/>
              </a:rPr>
              <a:t>شما میتوانید از تصاویر برای اطلاعات کالا استفاده نمایید </a:t>
            </a:r>
          </a:p>
        </p:txBody>
      </p:sp>
    </p:spTree>
    <p:extLst>
      <p:ext uri="{BB962C8B-B14F-4D97-AF65-F5344CB8AC3E}">
        <p14:creationId xmlns:p14="http://schemas.microsoft.com/office/powerpoint/2010/main" val="83509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956964" y="736719"/>
            <a:ext cx="2452353" cy="43487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اطلاعات کشور هدف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40020" y="1376919"/>
            <a:ext cx="7314770" cy="1878487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7- نام کشور/ جمعیت/ فاصله تا کشور هدف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8- میزان کل واردات کالا/ میزان واردات از ایران/میزان تعرفه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9- استانداردها/قوانین کشور مبدا و مقصد 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10- تولید ناخالص ملی/ شفافیت فضای کسب و کار/ ریسک اعتباری کشور هدف</a:t>
            </a:r>
          </a:p>
        </p:txBody>
      </p:sp>
    </p:spTree>
    <p:extLst>
      <p:ext uri="{BB962C8B-B14F-4D97-AF65-F5344CB8AC3E}">
        <p14:creationId xmlns:p14="http://schemas.microsoft.com/office/powerpoint/2010/main" val="828299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266929" y="779228"/>
            <a:ext cx="2060434" cy="50211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حمل و نقل کالا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90210" y="1578256"/>
            <a:ext cx="4019107" cy="884237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11- شیوه و مسیر حمل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12- محاسبات حجم بار و هزینه های حمل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13- محاسبات هزینه های گمرک و ترخیص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847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338824" y="683948"/>
            <a:ext cx="3035418" cy="5404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برنامه ترویج و تبلیغ کالا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390210" y="1578256"/>
            <a:ext cx="4019107" cy="884237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14-سایت / ایمیل / کاتالوگ / گروههای اجتماعی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15- لینک های ارتباطی در بازار هدف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634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125691" y="683948"/>
            <a:ext cx="3248551" cy="5837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خریداران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125690" y="1578256"/>
            <a:ext cx="3283627" cy="870581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16- </a:t>
            </a:r>
            <a:r>
              <a:rPr lang="en-US" dirty="0" smtClean="0">
                <a:cs typeface="B Nazanin" panose="00000400000000000000" pitchFamily="2" charset="-78"/>
              </a:rPr>
              <a:t>B2B</a:t>
            </a:r>
            <a:r>
              <a:rPr lang="fa-IR" dirty="0" smtClean="0">
                <a:cs typeface="B Nazanin" panose="00000400000000000000" pitchFamily="2" charset="-78"/>
              </a:rPr>
              <a:t> </a:t>
            </a:r>
          </a:p>
          <a:p>
            <a:pPr algn="r" rtl="1"/>
            <a:r>
              <a:rPr lang="fa-IR" dirty="0" smtClean="0">
                <a:cs typeface="B Nazanin" panose="00000400000000000000" pitchFamily="2" charset="-78"/>
              </a:rPr>
              <a:t>17-</a:t>
            </a:r>
            <a:r>
              <a:rPr lang="en-US" dirty="0" smtClean="0">
                <a:cs typeface="B Nazanin" panose="00000400000000000000" pitchFamily="2" charset="-78"/>
              </a:rPr>
              <a:t> B2C 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7788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590809" y="683949"/>
            <a:ext cx="1783433" cy="5317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رقبا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551718" y="1578256"/>
            <a:ext cx="2857599" cy="870581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18- کشور های رقیب</a:t>
            </a:r>
          </a:p>
          <a:p>
            <a:pPr algn="r"/>
            <a:r>
              <a:rPr lang="fa-IR" dirty="0" smtClean="0">
                <a:cs typeface="B Nazanin" panose="00000400000000000000" pitchFamily="2" charset="-78"/>
              </a:rPr>
              <a:t>19- کالاهای رقبا/ کالای جایگزین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948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66" y="-58783"/>
            <a:ext cx="12192000" cy="68580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59A8FF-9481-C145-9774-BFE822AABB61}"/>
              </a:ext>
            </a:extLst>
          </p:cNvPr>
          <p:cNvGraphicFramePr/>
          <p:nvPr>
            <p:extLst/>
          </p:nvPr>
        </p:nvGraphicFramePr>
        <p:xfrm>
          <a:off x="-329001" y="-395196"/>
          <a:ext cx="6166275" cy="306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9590809" y="683949"/>
            <a:ext cx="1783433" cy="5317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پرداخت پول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081655" y="1578256"/>
            <a:ext cx="2327662" cy="870581"/>
          </a:xfrm>
          <a:prstGeom prst="roundRect">
            <a:avLst/>
          </a:prstGeom>
          <a:solidFill>
            <a:srgbClr val="18A8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cs typeface="B Nazanin" panose="00000400000000000000" pitchFamily="2" charset="-78"/>
              </a:rPr>
              <a:t>20- نحوه جا به جایی پول</a:t>
            </a:r>
          </a:p>
        </p:txBody>
      </p:sp>
    </p:spTree>
    <p:extLst>
      <p:ext uri="{BB962C8B-B14F-4D97-AF65-F5344CB8AC3E}">
        <p14:creationId xmlns:p14="http://schemas.microsoft.com/office/powerpoint/2010/main" val="2691465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vrkamal22</dc:creator>
  <cp:lastModifiedBy>vrkamal22</cp:lastModifiedBy>
  <cp:revision>9</cp:revision>
  <dcterms:created xsi:type="dcterms:W3CDTF">2022-11-13T07:21:37Z</dcterms:created>
  <dcterms:modified xsi:type="dcterms:W3CDTF">2022-11-15T14:31:57Z</dcterms:modified>
</cp:coreProperties>
</file>